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66" r:id="rId3"/>
    <p:sldId id="267" r:id="rId4"/>
    <p:sldId id="268" r:id="rId5"/>
    <p:sldId id="269" r:id="rId6"/>
    <p:sldId id="270" r:id="rId7"/>
    <p:sldId id="271" r:id="rId8"/>
    <p:sldId id="275" r:id="rId9"/>
    <p:sldId id="273" r:id="rId10"/>
    <p:sldId id="272" r:id="rId11"/>
    <p:sldId id="274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FFDCE7-0ED8-4FF0-89E2-2D51A006BC85}" v="969" dt="2019-06-17T14:10:10.7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6" y="36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心 星" userId="f3fb6f5a704087e0" providerId="LiveId" clId="{D4FFDCE7-0ED8-4FF0-89E2-2D51A006BC85}"/>
    <pc:docChg chg="undo custSel addSld delSld modSld sldOrd modMainMaster">
      <pc:chgData name="心 星" userId="f3fb6f5a704087e0" providerId="LiveId" clId="{D4FFDCE7-0ED8-4FF0-89E2-2D51A006BC85}" dt="2019-06-17T14:11:26.322" v="1255" actId="1076"/>
      <pc:docMkLst>
        <pc:docMk/>
      </pc:docMkLst>
      <pc:sldChg chg="modSp modTransition setBg modAnim">
        <pc:chgData name="心 星" userId="f3fb6f5a704087e0" providerId="LiveId" clId="{D4FFDCE7-0ED8-4FF0-89E2-2D51A006BC85}" dt="2019-06-17T13:52:02.420" v="1055"/>
        <pc:sldMkLst>
          <pc:docMk/>
          <pc:sldMk cId="0" sldId="256"/>
        </pc:sldMkLst>
        <pc:spChg chg="mod">
          <ac:chgData name="心 星" userId="f3fb6f5a704087e0" providerId="LiveId" clId="{D4FFDCE7-0ED8-4FF0-89E2-2D51A006BC85}" dt="2019-06-17T12:49:54.187" v="117" actId="207"/>
          <ac:spMkLst>
            <pc:docMk/>
            <pc:sldMk cId="0" sldId="256"/>
            <ac:spMk id="54" creationId="{00000000-0000-0000-0000-000000000000}"/>
          </ac:spMkLst>
        </pc:spChg>
        <pc:spChg chg="mod">
          <ac:chgData name="心 星" userId="f3fb6f5a704087e0" providerId="LiveId" clId="{D4FFDCE7-0ED8-4FF0-89E2-2D51A006BC85}" dt="2019-06-17T13:52:02.420" v="1055"/>
          <ac:spMkLst>
            <pc:docMk/>
            <pc:sldMk cId="0" sldId="256"/>
            <ac:spMk id="55" creationId="{00000000-0000-0000-0000-000000000000}"/>
          </ac:spMkLst>
        </pc:spChg>
      </pc:sldChg>
      <pc:sldChg chg="modSp del modTransition">
        <pc:chgData name="心 星" userId="f3fb6f5a704087e0" providerId="LiveId" clId="{D4FFDCE7-0ED8-4FF0-89E2-2D51A006BC85}" dt="2019-06-17T13:03:04.766" v="398" actId="2696"/>
        <pc:sldMkLst>
          <pc:docMk/>
          <pc:sldMk cId="0" sldId="257"/>
        </pc:sldMkLst>
        <pc:spChg chg="mod">
          <ac:chgData name="心 星" userId="f3fb6f5a704087e0" providerId="LiveId" clId="{D4FFDCE7-0ED8-4FF0-89E2-2D51A006BC85}" dt="2019-06-17T12:54:19.248" v="152" actId="20577"/>
          <ac:spMkLst>
            <pc:docMk/>
            <pc:sldMk cId="0" sldId="257"/>
            <ac:spMk id="60" creationId="{00000000-0000-0000-0000-000000000000}"/>
          </ac:spMkLst>
        </pc:spChg>
      </pc:sldChg>
      <pc:sldChg chg="delSp del">
        <pc:chgData name="心 星" userId="f3fb6f5a704087e0" providerId="LiveId" clId="{D4FFDCE7-0ED8-4FF0-89E2-2D51A006BC85}" dt="2019-06-17T13:05:51.509" v="434" actId="2696"/>
        <pc:sldMkLst>
          <pc:docMk/>
          <pc:sldMk cId="0" sldId="258"/>
        </pc:sldMkLst>
        <pc:picChg chg="del">
          <ac:chgData name="心 星" userId="f3fb6f5a704087e0" providerId="LiveId" clId="{D4FFDCE7-0ED8-4FF0-89E2-2D51A006BC85}" dt="2019-06-17T13:04:34.644" v="422"/>
          <ac:picMkLst>
            <pc:docMk/>
            <pc:sldMk cId="0" sldId="258"/>
            <ac:picMk id="68" creationId="{00000000-0000-0000-0000-000000000000}"/>
          </ac:picMkLst>
        </pc:picChg>
      </pc:sldChg>
      <pc:sldChg chg="delSp del">
        <pc:chgData name="心 星" userId="f3fb6f5a704087e0" providerId="LiveId" clId="{D4FFDCE7-0ED8-4FF0-89E2-2D51A006BC85}" dt="2019-06-17T13:12:54.386" v="474" actId="2696"/>
        <pc:sldMkLst>
          <pc:docMk/>
          <pc:sldMk cId="0" sldId="259"/>
        </pc:sldMkLst>
        <pc:picChg chg="del">
          <ac:chgData name="心 星" userId="f3fb6f5a704087e0" providerId="LiveId" clId="{D4FFDCE7-0ED8-4FF0-89E2-2D51A006BC85}" dt="2019-06-17T13:07:30.548" v="437"/>
          <ac:picMkLst>
            <pc:docMk/>
            <pc:sldMk cId="0" sldId="259"/>
            <ac:picMk id="75" creationId="{00000000-0000-0000-0000-000000000000}"/>
          </ac:picMkLst>
        </pc:picChg>
      </pc:sldChg>
      <pc:sldChg chg="del">
        <pc:chgData name="心 星" userId="f3fb6f5a704087e0" providerId="LiveId" clId="{D4FFDCE7-0ED8-4FF0-89E2-2D51A006BC85}" dt="2019-06-17T13:24:30.660" v="702" actId="2696"/>
        <pc:sldMkLst>
          <pc:docMk/>
          <pc:sldMk cId="0" sldId="260"/>
        </pc:sldMkLst>
      </pc:sldChg>
      <pc:sldChg chg="del">
        <pc:chgData name="心 星" userId="f3fb6f5a704087e0" providerId="LiveId" clId="{D4FFDCE7-0ED8-4FF0-89E2-2D51A006BC85}" dt="2019-06-17T13:27:43.136" v="720" actId="2696"/>
        <pc:sldMkLst>
          <pc:docMk/>
          <pc:sldMk cId="0" sldId="261"/>
        </pc:sldMkLst>
      </pc:sldChg>
      <pc:sldChg chg="del">
        <pc:chgData name="心 星" userId="f3fb6f5a704087e0" providerId="LiveId" clId="{D4FFDCE7-0ED8-4FF0-89E2-2D51A006BC85}" dt="2019-06-17T13:28:16.023" v="726" actId="2696"/>
        <pc:sldMkLst>
          <pc:docMk/>
          <pc:sldMk cId="0" sldId="262"/>
        </pc:sldMkLst>
      </pc:sldChg>
      <pc:sldChg chg="del">
        <pc:chgData name="心 星" userId="f3fb6f5a704087e0" providerId="LiveId" clId="{D4FFDCE7-0ED8-4FF0-89E2-2D51A006BC85}" dt="2019-06-17T13:44:48.568" v="979" actId="2696"/>
        <pc:sldMkLst>
          <pc:docMk/>
          <pc:sldMk cId="0" sldId="263"/>
        </pc:sldMkLst>
      </pc:sldChg>
      <pc:sldChg chg="addSp delSp modSp del">
        <pc:chgData name="心 星" userId="f3fb6f5a704087e0" providerId="LiveId" clId="{D4FFDCE7-0ED8-4FF0-89E2-2D51A006BC85}" dt="2019-06-17T13:50:01.995" v="1039" actId="2696"/>
        <pc:sldMkLst>
          <pc:docMk/>
          <pc:sldMk cId="0" sldId="264"/>
        </pc:sldMkLst>
        <pc:spChg chg="add del">
          <ac:chgData name="心 星" userId="f3fb6f5a704087e0" providerId="LiveId" clId="{D4FFDCE7-0ED8-4FF0-89E2-2D51A006BC85}" dt="2019-06-17T13:48:50.484" v="1018"/>
          <ac:spMkLst>
            <pc:docMk/>
            <pc:sldMk cId="0" sldId="264"/>
            <ac:spMk id="2" creationId="{3BFA86E4-5102-488E-BEE7-275F071E94A5}"/>
          </ac:spMkLst>
        </pc:spChg>
        <pc:spChg chg="mod">
          <ac:chgData name="心 星" userId="f3fb6f5a704087e0" providerId="LiveId" clId="{D4FFDCE7-0ED8-4FF0-89E2-2D51A006BC85}" dt="2019-06-17T13:48:58.495" v="1020"/>
          <ac:spMkLst>
            <pc:docMk/>
            <pc:sldMk cId="0" sldId="264"/>
            <ac:spMk id="104" creationId="{00000000-0000-0000-0000-000000000000}"/>
          </ac:spMkLst>
        </pc:spChg>
      </pc:sldChg>
      <pc:sldChg chg="del ord">
        <pc:chgData name="心 星" userId="f3fb6f5a704087e0" providerId="LiveId" clId="{D4FFDCE7-0ED8-4FF0-89E2-2D51A006BC85}" dt="2019-06-17T13:50:42.508" v="1046" actId="2696"/>
        <pc:sldMkLst>
          <pc:docMk/>
          <pc:sldMk cId="0" sldId="265"/>
        </pc:sldMkLst>
      </pc:sldChg>
      <pc:sldChg chg="modSp add modTransition modAnim">
        <pc:chgData name="心 星" userId="f3fb6f5a704087e0" providerId="LiveId" clId="{D4FFDCE7-0ED8-4FF0-89E2-2D51A006BC85}" dt="2019-06-17T13:51:50.945" v="1054"/>
        <pc:sldMkLst>
          <pc:docMk/>
          <pc:sldMk cId="1568766976" sldId="266"/>
        </pc:sldMkLst>
        <pc:spChg chg="mod">
          <ac:chgData name="心 星" userId="f3fb6f5a704087e0" providerId="LiveId" clId="{D4FFDCE7-0ED8-4FF0-89E2-2D51A006BC85}" dt="2019-06-17T13:51:50.945" v="1054"/>
          <ac:spMkLst>
            <pc:docMk/>
            <pc:sldMk cId="1568766976" sldId="266"/>
            <ac:spMk id="54" creationId="{00000000-0000-0000-0000-000000000000}"/>
          </ac:spMkLst>
        </pc:spChg>
        <pc:spChg chg="mod">
          <ac:chgData name="心 星" userId="f3fb6f5a704087e0" providerId="LiveId" clId="{D4FFDCE7-0ED8-4FF0-89E2-2D51A006BC85}" dt="2019-06-17T13:01:00.528" v="391" actId="20577"/>
          <ac:spMkLst>
            <pc:docMk/>
            <pc:sldMk cId="1568766976" sldId="266"/>
            <ac:spMk id="55" creationId="{00000000-0000-0000-0000-000000000000}"/>
          </ac:spMkLst>
        </pc:spChg>
      </pc:sldChg>
      <pc:sldChg chg="addSp delSp modSp add delAnim modAnim">
        <pc:chgData name="心 星" userId="f3fb6f5a704087e0" providerId="LiveId" clId="{D4FFDCE7-0ED8-4FF0-89E2-2D51A006BC85}" dt="2019-06-17T13:54:40.725" v="1065"/>
        <pc:sldMkLst>
          <pc:docMk/>
          <pc:sldMk cId="2932595175" sldId="267"/>
        </pc:sldMkLst>
        <pc:spChg chg="mod">
          <ac:chgData name="心 星" userId="f3fb6f5a704087e0" providerId="LiveId" clId="{D4FFDCE7-0ED8-4FF0-89E2-2D51A006BC85}" dt="2019-06-17T13:51:42.401" v="1053"/>
          <ac:spMkLst>
            <pc:docMk/>
            <pc:sldMk cId="2932595175" sldId="267"/>
            <ac:spMk id="54" creationId="{00000000-0000-0000-0000-000000000000}"/>
          </ac:spMkLst>
        </pc:spChg>
        <pc:spChg chg="del mod">
          <ac:chgData name="心 星" userId="f3fb6f5a704087e0" providerId="LiveId" clId="{D4FFDCE7-0ED8-4FF0-89E2-2D51A006BC85}" dt="2019-06-17T13:04:49.603" v="425" actId="478"/>
          <ac:spMkLst>
            <pc:docMk/>
            <pc:sldMk cId="2932595175" sldId="267"/>
            <ac:spMk id="55" creationId="{00000000-0000-0000-0000-000000000000}"/>
          </ac:spMkLst>
        </pc:spChg>
        <pc:picChg chg="add mod modCrop">
          <ac:chgData name="心 星" userId="f3fb6f5a704087e0" providerId="LiveId" clId="{D4FFDCE7-0ED8-4FF0-89E2-2D51A006BC85}" dt="2019-06-17T13:12:15.773" v="470" actId="1076"/>
          <ac:picMkLst>
            <pc:docMk/>
            <pc:sldMk cId="2932595175" sldId="267"/>
            <ac:picMk id="4" creationId="{E3772E7C-455F-465B-89EE-AC4C4A94AA9B}"/>
          </ac:picMkLst>
        </pc:picChg>
        <pc:picChg chg="add mod">
          <ac:chgData name="心 星" userId="f3fb6f5a704087e0" providerId="LiveId" clId="{D4FFDCE7-0ED8-4FF0-89E2-2D51A006BC85}" dt="2019-06-17T13:12:30.251" v="472" actId="14100"/>
          <ac:picMkLst>
            <pc:docMk/>
            <pc:sldMk cId="2932595175" sldId="267"/>
            <ac:picMk id="5" creationId="{004BA60A-FD8F-4572-8D9D-0619EC700968}"/>
          </ac:picMkLst>
        </pc:picChg>
      </pc:sldChg>
      <pc:sldChg chg="modSp add modAnim">
        <pc:chgData name="心 星" userId="f3fb6f5a704087e0" providerId="LiveId" clId="{D4FFDCE7-0ED8-4FF0-89E2-2D51A006BC85}" dt="2019-06-17T13:51:34.714" v="1052"/>
        <pc:sldMkLst>
          <pc:docMk/>
          <pc:sldMk cId="1948416334" sldId="268"/>
        </pc:sldMkLst>
        <pc:spChg chg="mod">
          <ac:chgData name="心 星" userId="f3fb6f5a704087e0" providerId="LiveId" clId="{D4FFDCE7-0ED8-4FF0-89E2-2D51A006BC85}" dt="2019-06-17T13:51:34.714" v="1052"/>
          <ac:spMkLst>
            <pc:docMk/>
            <pc:sldMk cId="1948416334" sldId="268"/>
            <ac:spMk id="54" creationId="{00000000-0000-0000-0000-000000000000}"/>
          </ac:spMkLst>
        </pc:spChg>
        <pc:spChg chg="mod">
          <ac:chgData name="心 星" userId="f3fb6f5a704087e0" providerId="LiveId" clId="{D4FFDCE7-0ED8-4FF0-89E2-2D51A006BC85}" dt="2019-06-17T13:23:58.114" v="701"/>
          <ac:spMkLst>
            <pc:docMk/>
            <pc:sldMk cId="1948416334" sldId="268"/>
            <ac:spMk id="55" creationId="{00000000-0000-0000-0000-000000000000}"/>
          </ac:spMkLst>
        </pc:spChg>
      </pc:sldChg>
      <pc:sldChg chg="addSp delSp modSp add del">
        <pc:chgData name="心 星" userId="f3fb6f5a704087e0" providerId="LiveId" clId="{D4FFDCE7-0ED8-4FF0-89E2-2D51A006BC85}" dt="2019-06-17T13:12:52.154" v="473" actId="2696"/>
        <pc:sldMkLst>
          <pc:docMk/>
          <pc:sldMk cId="2085711186" sldId="268"/>
        </pc:sldMkLst>
        <pc:picChg chg="del">
          <ac:chgData name="心 星" userId="f3fb6f5a704087e0" providerId="LiveId" clId="{D4FFDCE7-0ED8-4FF0-89E2-2D51A006BC85}" dt="2019-06-17T13:07:25.986" v="436" actId="478"/>
          <ac:picMkLst>
            <pc:docMk/>
            <pc:sldMk cId="2085711186" sldId="268"/>
            <ac:picMk id="4" creationId="{E3772E7C-455F-465B-89EE-AC4C4A94AA9B}"/>
          </ac:picMkLst>
        </pc:picChg>
        <pc:picChg chg="add mod modCrop">
          <ac:chgData name="心 星" userId="f3fb6f5a704087e0" providerId="LiveId" clId="{D4FFDCE7-0ED8-4FF0-89E2-2D51A006BC85}" dt="2019-06-17T13:08:18.338" v="442" actId="732"/>
          <ac:picMkLst>
            <pc:docMk/>
            <pc:sldMk cId="2085711186" sldId="268"/>
            <ac:picMk id="5" creationId="{F876E291-41C6-4610-B34B-62601E0F871D}"/>
          </ac:picMkLst>
        </pc:picChg>
      </pc:sldChg>
      <pc:sldChg chg="delSp modSp add delAnim modAnim">
        <pc:chgData name="心 星" userId="f3fb6f5a704087e0" providerId="LiveId" clId="{D4FFDCE7-0ED8-4FF0-89E2-2D51A006BC85}" dt="2019-06-17T13:51:30.526" v="1051"/>
        <pc:sldMkLst>
          <pc:docMk/>
          <pc:sldMk cId="156673289" sldId="269"/>
        </pc:sldMkLst>
        <pc:spChg chg="mod">
          <ac:chgData name="心 星" userId="f3fb6f5a704087e0" providerId="LiveId" clId="{D4FFDCE7-0ED8-4FF0-89E2-2D51A006BC85}" dt="2019-06-17T13:51:30.526" v="1051"/>
          <ac:spMkLst>
            <pc:docMk/>
            <pc:sldMk cId="156673289" sldId="269"/>
            <ac:spMk id="54" creationId="{00000000-0000-0000-0000-000000000000}"/>
          </ac:spMkLst>
        </pc:spChg>
        <pc:spChg chg="del mod">
          <ac:chgData name="心 星" userId="f3fb6f5a704087e0" providerId="LiveId" clId="{D4FFDCE7-0ED8-4FF0-89E2-2D51A006BC85}" dt="2019-06-17T13:43:21.255" v="965" actId="478"/>
          <ac:spMkLst>
            <pc:docMk/>
            <pc:sldMk cId="156673289" sldId="269"/>
            <ac:spMk id="55" creationId="{00000000-0000-0000-0000-000000000000}"/>
          </ac:spMkLst>
        </pc:spChg>
      </pc:sldChg>
      <pc:sldChg chg="modSp add modAnim">
        <pc:chgData name="心 星" userId="f3fb6f5a704087e0" providerId="LiveId" clId="{D4FFDCE7-0ED8-4FF0-89E2-2D51A006BC85}" dt="2019-06-17T13:51:22.535" v="1050"/>
        <pc:sldMkLst>
          <pc:docMk/>
          <pc:sldMk cId="2449298063" sldId="270"/>
        </pc:sldMkLst>
        <pc:spChg chg="mod">
          <ac:chgData name="心 星" userId="f3fb6f5a704087e0" providerId="LiveId" clId="{D4FFDCE7-0ED8-4FF0-89E2-2D51A006BC85}" dt="2019-06-17T13:51:22.535" v="1050"/>
          <ac:spMkLst>
            <pc:docMk/>
            <pc:sldMk cId="2449298063" sldId="270"/>
            <ac:spMk id="54" creationId="{00000000-0000-0000-0000-000000000000}"/>
          </ac:spMkLst>
        </pc:spChg>
        <pc:spChg chg="mod">
          <ac:chgData name="心 星" userId="f3fb6f5a704087e0" providerId="LiveId" clId="{D4FFDCE7-0ED8-4FF0-89E2-2D51A006BC85}" dt="2019-06-17T13:41:13.565" v="950" actId="113"/>
          <ac:spMkLst>
            <pc:docMk/>
            <pc:sldMk cId="2449298063" sldId="270"/>
            <ac:spMk id="55" creationId="{00000000-0000-0000-0000-000000000000}"/>
          </ac:spMkLst>
        </pc:spChg>
      </pc:sldChg>
      <pc:sldChg chg="addSp modSp add modAnim">
        <pc:chgData name="心 星" userId="f3fb6f5a704087e0" providerId="LiveId" clId="{D4FFDCE7-0ED8-4FF0-89E2-2D51A006BC85}" dt="2019-06-17T14:06:52.011" v="1220"/>
        <pc:sldMkLst>
          <pc:docMk/>
          <pc:sldMk cId="1034893811" sldId="271"/>
        </pc:sldMkLst>
        <pc:spChg chg="mod">
          <ac:chgData name="心 星" userId="f3fb6f5a704087e0" providerId="LiveId" clId="{D4FFDCE7-0ED8-4FF0-89E2-2D51A006BC85}" dt="2019-06-17T14:02:52.532" v="1189" actId="14100"/>
          <ac:spMkLst>
            <pc:docMk/>
            <pc:sldMk cId="1034893811" sldId="271"/>
            <ac:spMk id="54" creationId="{00000000-0000-0000-0000-000000000000}"/>
          </ac:spMkLst>
        </pc:spChg>
        <pc:picChg chg="add mod ord">
          <ac:chgData name="心 星" userId="f3fb6f5a704087e0" providerId="LiveId" clId="{D4FFDCE7-0ED8-4FF0-89E2-2D51A006BC85}" dt="2019-06-17T14:03:02.996" v="1193" actId="1076"/>
          <ac:picMkLst>
            <pc:docMk/>
            <pc:sldMk cId="1034893811" sldId="271"/>
            <ac:picMk id="3" creationId="{B0A4ACDC-9CBE-4C6A-B7E7-3D8B4B2EEA25}"/>
          </ac:picMkLst>
        </pc:picChg>
        <pc:picChg chg="add mod ord">
          <ac:chgData name="心 星" userId="f3fb6f5a704087e0" providerId="LiveId" clId="{D4FFDCE7-0ED8-4FF0-89E2-2D51A006BC85}" dt="2019-06-17T14:04:13.420" v="1207" actId="1076"/>
          <ac:picMkLst>
            <pc:docMk/>
            <pc:sldMk cId="1034893811" sldId="271"/>
            <ac:picMk id="5" creationId="{74390F23-D2AE-4B46-9CE4-286059F82F6E}"/>
          </ac:picMkLst>
        </pc:picChg>
        <pc:picChg chg="add mod ord">
          <ac:chgData name="心 星" userId="f3fb6f5a704087e0" providerId="LiveId" clId="{D4FFDCE7-0ED8-4FF0-89E2-2D51A006BC85}" dt="2019-06-17T14:04:00.038" v="1204" actId="1076"/>
          <ac:picMkLst>
            <pc:docMk/>
            <pc:sldMk cId="1034893811" sldId="271"/>
            <ac:picMk id="7" creationId="{81128F4F-770E-4523-B1CF-1E724FB37CBF}"/>
          </ac:picMkLst>
        </pc:picChg>
        <pc:picChg chg="add mod ord">
          <ac:chgData name="心 星" userId="f3fb6f5a704087e0" providerId="LiveId" clId="{D4FFDCE7-0ED8-4FF0-89E2-2D51A006BC85}" dt="2019-06-17T14:03:05.260" v="1194" actId="1076"/>
          <ac:picMkLst>
            <pc:docMk/>
            <pc:sldMk cId="1034893811" sldId="271"/>
            <ac:picMk id="9" creationId="{666248F4-3FFF-42E4-A6D7-176A93F8799E}"/>
          </ac:picMkLst>
        </pc:picChg>
        <pc:picChg chg="add mod">
          <ac:chgData name="心 星" userId="f3fb6f5a704087e0" providerId="LiveId" clId="{D4FFDCE7-0ED8-4FF0-89E2-2D51A006BC85}" dt="2019-06-17T14:03:00.270" v="1192" actId="1076"/>
          <ac:picMkLst>
            <pc:docMk/>
            <pc:sldMk cId="1034893811" sldId="271"/>
            <ac:picMk id="11" creationId="{EE5655E5-5F6A-407E-BB54-212BE19AA007}"/>
          </ac:picMkLst>
        </pc:picChg>
        <pc:picChg chg="add mod ord">
          <ac:chgData name="心 星" userId="f3fb6f5a704087e0" providerId="LiveId" clId="{D4FFDCE7-0ED8-4FF0-89E2-2D51A006BC85}" dt="2019-06-17T14:03:33.112" v="1199" actId="1076"/>
          <ac:picMkLst>
            <pc:docMk/>
            <pc:sldMk cId="1034893811" sldId="271"/>
            <ac:picMk id="13" creationId="{0F2B5F0C-479B-4C54-9B0E-88DDD84D4F7B}"/>
          </ac:picMkLst>
        </pc:picChg>
        <pc:picChg chg="add mod ord">
          <ac:chgData name="心 星" userId="f3fb6f5a704087e0" providerId="LiveId" clId="{D4FFDCE7-0ED8-4FF0-89E2-2D51A006BC85}" dt="2019-06-17T14:04:04.879" v="1205" actId="1076"/>
          <ac:picMkLst>
            <pc:docMk/>
            <pc:sldMk cId="1034893811" sldId="271"/>
            <ac:picMk id="15" creationId="{0741FE17-7E9F-4CB9-A930-D6A999CA29F7}"/>
          </ac:picMkLst>
        </pc:picChg>
      </pc:sldChg>
      <pc:sldChg chg="modSp add modAnim">
        <pc:chgData name="心 星" userId="f3fb6f5a704087e0" providerId="LiveId" clId="{D4FFDCE7-0ED8-4FF0-89E2-2D51A006BC85}" dt="2019-06-17T13:50:49.008" v="1047"/>
        <pc:sldMkLst>
          <pc:docMk/>
          <pc:sldMk cId="670442234" sldId="272"/>
        </pc:sldMkLst>
        <pc:spChg chg="mod">
          <ac:chgData name="心 星" userId="f3fb6f5a704087e0" providerId="LiveId" clId="{D4FFDCE7-0ED8-4FF0-89E2-2D51A006BC85}" dt="2019-06-17T13:50:49.008" v="1047"/>
          <ac:spMkLst>
            <pc:docMk/>
            <pc:sldMk cId="670442234" sldId="272"/>
            <ac:spMk id="54" creationId="{00000000-0000-0000-0000-000000000000}"/>
          </ac:spMkLst>
        </pc:spChg>
        <pc:spChg chg="mod">
          <ac:chgData name="心 星" userId="f3fb6f5a704087e0" providerId="LiveId" clId="{D4FFDCE7-0ED8-4FF0-89E2-2D51A006BC85}" dt="2019-06-17T13:49:30.347" v="1027" actId="20577"/>
          <ac:spMkLst>
            <pc:docMk/>
            <pc:sldMk cId="670442234" sldId="272"/>
            <ac:spMk id="55" creationId="{00000000-0000-0000-0000-000000000000}"/>
          </ac:spMkLst>
        </pc:spChg>
      </pc:sldChg>
      <pc:sldChg chg="modSp add ord">
        <pc:chgData name="心 星" userId="f3fb6f5a704087e0" providerId="LiveId" clId="{D4FFDCE7-0ED8-4FF0-89E2-2D51A006BC85}" dt="2019-06-17T13:50:54.294" v="1048"/>
        <pc:sldMkLst>
          <pc:docMk/>
          <pc:sldMk cId="3471545064" sldId="273"/>
        </pc:sldMkLst>
        <pc:spChg chg="mod">
          <ac:chgData name="心 星" userId="f3fb6f5a704087e0" providerId="LiveId" clId="{D4FFDCE7-0ED8-4FF0-89E2-2D51A006BC85}" dt="2019-06-17T13:50:54.294" v="1048"/>
          <ac:spMkLst>
            <pc:docMk/>
            <pc:sldMk cId="3471545064" sldId="273"/>
            <ac:spMk id="54" creationId="{00000000-0000-0000-0000-000000000000}"/>
          </ac:spMkLst>
        </pc:spChg>
        <pc:spChg chg="mod">
          <ac:chgData name="心 星" userId="f3fb6f5a704087e0" providerId="LiveId" clId="{D4FFDCE7-0ED8-4FF0-89E2-2D51A006BC85}" dt="2019-06-17T13:49:52.566" v="1038" actId="6549"/>
          <ac:spMkLst>
            <pc:docMk/>
            <pc:sldMk cId="3471545064" sldId="273"/>
            <ac:spMk id="55" creationId="{00000000-0000-0000-0000-000000000000}"/>
          </ac:spMkLst>
        </pc:spChg>
      </pc:sldChg>
      <pc:sldChg chg="modSp add modAnim">
        <pc:chgData name="心 星" userId="f3fb6f5a704087e0" providerId="LiveId" clId="{D4FFDCE7-0ED8-4FF0-89E2-2D51A006BC85}" dt="2019-06-17T13:50:37.166" v="1045" actId="20577"/>
        <pc:sldMkLst>
          <pc:docMk/>
          <pc:sldMk cId="1855799526" sldId="274"/>
        </pc:sldMkLst>
        <pc:spChg chg="mod">
          <ac:chgData name="心 星" userId="f3fb6f5a704087e0" providerId="LiveId" clId="{D4FFDCE7-0ED8-4FF0-89E2-2D51A006BC85}" dt="2019-06-17T13:50:30.652" v="1044"/>
          <ac:spMkLst>
            <pc:docMk/>
            <pc:sldMk cId="1855799526" sldId="274"/>
            <ac:spMk id="54" creationId="{00000000-0000-0000-0000-000000000000}"/>
          </ac:spMkLst>
        </pc:spChg>
        <pc:spChg chg="mod">
          <ac:chgData name="心 星" userId="f3fb6f5a704087e0" providerId="LiveId" clId="{D4FFDCE7-0ED8-4FF0-89E2-2D51A006BC85}" dt="2019-06-17T13:50:37.166" v="1045" actId="20577"/>
          <ac:spMkLst>
            <pc:docMk/>
            <pc:sldMk cId="1855799526" sldId="274"/>
            <ac:spMk id="55" creationId="{00000000-0000-0000-0000-000000000000}"/>
          </ac:spMkLst>
        </pc:spChg>
      </pc:sldChg>
      <pc:sldChg chg="addSp delSp modSp add delAnim modAnim">
        <pc:chgData name="心 星" userId="f3fb6f5a704087e0" providerId="LiveId" clId="{D4FFDCE7-0ED8-4FF0-89E2-2D51A006BC85}" dt="2019-06-17T14:11:26.322" v="1255" actId="1076"/>
        <pc:sldMkLst>
          <pc:docMk/>
          <pc:sldMk cId="811574105" sldId="275"/>
        </pc:sldMkLst>
        <pc:spChg chg="mod">
          <ac:chgData name="心 星" userId="f3fb6f5a704087e0" providerId="LiveId" clId="{D4FFDCE7-0ED8-4FF0-89E2-2D51A006BC85}" dt="2019-06-17T14:08:30.737" v="1230"/>
          <ac:spMkLst>
            <pc:docMk/>
            <pc:sldMk cId="811574105" sldId="275"/>
            <ac:spMk id="54" creationId="{00000000-0000-0000-0000-000000000000}"/>
          </ac:spMkLst>
        </pc:spChg>
        <pc:picChg chg="add mod">
          <ac:chgData name="心 星" userId="f3fb6f5a704087e0" providerId="LiveId" clId="{D4FFDCE7-0ED8-4FF0-89E2-2D51A006BC85}" dt="2019-06-17T14:11:26.322" v="1255" actId="1076"/>
          <ac:picMkLst>
            <pc:docMk/>
            <pc:sldMk cId="811574105" sldId="275"/>
            <ac:picMk id="2" creationId="{98EE02FB-122E-4869-9346-41BB66F74597}"/>
          </ac:picMkLst>
        </pc:picChg>
        <pc:picChg chg="del">
          <ac:chgData name="心 星" userId="f3fb6f5a704087e0" providerId="LiveId" clId="{D4FFDCE7-0ED8-4FF0-89E2-2D51A006BC85}" dt="2019-06-17T14:08:34.267" v="1232" actId="478"/>
          <ac:picMkLst>
            <pc:docMk/>
            <pc:sldMk cId="811574105" sldId="275"/>
            <ac:picMk id="3" creationId="{B0A4ACDC-9CBE-4C6A-B7E7-3D8B4B2EEA25}"/>
          </ac:picMkLst>
        </pc:picChg>
        <pc:picChg chg="del">
          <ac:chgData name="心 星" userId="f3fb6f5a704087e0" providerId="LiveId" clId="{D4FFDCE7-0ED8-4FF0-89E2-2D51A006BC85}" dt="2019-06-17T14:08:40.040" v="1237" actId="478"/>
          <ac:picMkLst>
            <pc:docMk/>
            <pc:sldMk cId="811574105" sldId="275"/>
            <ac:picMk id="5" creationId="{74390F23-D2AE-4B46-9CE4-286059F82F6E}"/>
          </ac:picMkLst>
        </pc:picChg>
        <pc:picChg chg="del">
          <ac:chgData name="心 星" userId="f3fb6f5a704087e0" providerId="LiveId" clId="{D4FFDCE7-0ED8-4FF0-89E2-2D51A006BC85}" dt="2019-06-17T14:08:37.217" v="1234" actId="478"/>
          <ac:picMkLst>
            <pc:docMk/>
            <pc:sldMk cId="811574105" sldId="275"/>
            <ac:picMk id="7" creationId="{81128F4F-770E-4523-B1CF-1E724FB37CBF}"/>
          </ac:picMkLst>
        </pc:picChg>
        <pc:picChg chg="del">
          <ac:chgData name="心 星" userId="f3fb6f5a704087e0" providerId="LiveId" clId="{D4FFDCE7-0ED8-4FF0-89E2-2D51A006BC85}" dt="2019-06-17T14:08:35.421" v="1233" actId="478"/>
          <ac:picMkLst>
            <pc:docMk/>
            <pc:sldMk cId="811574105" sldId="275"/>
            <ac:picMk id="9" creationId="{666248F4-3FFF-42E4-A6D7-176A93F8799E}"/>
          </ac:picMkLst>
        </pc:picChg>
        <pc:picChg chg="del">
          <ac:chgData name="心 星" userId="f3fb6f5a704087e0" providerId="LiveId" clId="{D4FFDCE7-0ED8-4FF0-89E2-2D51A006BC85}" dt="2019-06-17T14:08:33.450" v="1231" actId="478"/>
          <ac:picMkLst>
            <pc:docMk/>
            <pc:sldMk cId="811574105" sldId="275"/>
            <ac:picMk id="11" creationId="{EE5655E5-5F6A-407E-BB54-212BE19AA007}"/>
          </ac:picMkLst>
        </pc:picChg>
        <pc:picChg chg="del">
          <ac:chgData name="心 星" userId="f3fb6f5a704087e0" providerId="LiveId" clId="{D4FFDCE7-0ED8-4FF0-89E2-2D51A006BC85}" dt="2019-06-17T14:08:38.116" v="1235" actId="478"/>
          <ac:picMkLst>
            <pc:docMk/>
            <pc:sldMk cId="811574105" sldId="275"/>
            <ac:picMk id="13" creationId="{0F2B5F0C-479B-4C54-9B0E-88DDD84D4F7B}"/>
          </ac:picMkLst>
        </pc:picChg>
        <pc:picChg chg="del">
          <ac:chgData name="心 星" userId="f3fb6f5a704087e0" providerId="LiveId" clId="{D4FFDCE7-0ED8-4FF0-89E2-2D51A006BC85}" dt="2019-06-17T14:08:39.268" v="1236" actId="478"/>
          <ac:picMkLst>
            <pc:docMk/>
            <pc:sldMk cId="811574105" sldId="275"/>
            <ac:picMk id="15" creationId="{0741FE17-7E9F-4CB9-A930-D6A999CA29F7}"/>
          </ac:picMkLst>
        </pc:picChg>
      </pc:sldChg>
      <pc:sldMasterChg chg="setBg modSldLayout">
        <pc:chgData name="心 星" userId="f3fb6f5a704087e0" providerId="LiveId" clId="{D4FFDCE7-0ED8-4FF0-89E2-2D51A006BC85}" dt="2019-06-17T12:45:19.113" v="28"/>
        <pc:sldMasterMkLst>
          <pc:docMk/>
          <pc:sldMasterMk cId="0" sldId="2147483659"/>
        </pc:sldMasterMkLst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48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49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50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51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52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53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54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55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56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57"/>
          </pc:sldLayoutMkLst>
        </pc:sldLayoutChg>
        <pc:sldLayoutChg chg="setBg">
          <pc:chgData name="心 星" userId="f3fb6f5a704087e0" providerId="LiveId" clId="{D4FFDCE7-0ED8-4FF0-89E2-2D51A006BC85}" dt="2019-06-17T12:45:19.113" v="28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jp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5538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6295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2706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8358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758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7237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9283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8305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361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0258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4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1.jpg"/><Relationship Id="rId9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0" y="574626"/>
            <a:ext cx="9144000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4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  <a:cs typeface="DFKai-SB"/>
                <a:sym typeface="DFKai-SB"/>
              </a:rPr>
              <a:t>主題：</a:t>
            </a:r>
            <a:r>
              <a:rPr lang="zh-TW" sz="4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  <a:cs typeface="DFKai-SB"/>
                <a:sym typeface="DFKai-SB"/>
              </a:rPr>
              <a:t>機智搶答機</a:t>
            </a:r>
            <a:endParaRPr sz="4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  <a:cs typeface="DFKai-SB"/>
              <a:sym typeface="DFKai-SB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1908629" y="2919188"/>
            <a:ext cx="5972627" cy="15312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  <a:cs typeface="DFKai-SB"/>
                <a:sym typeface="DFKai-SB"/>
              </a:rPr>
              <a:t>組員：</a:t>
            </a:r>
            <a:endParaRPr sz="2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  <a:cs typeface="DFKai-SB"/>
              <a:sym typeface="DFKai-S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  <a:cs typeface="DFKai-SB"/>
                <a:sym typeface="DFKai-SB"/>
              </a:rPr>
              <a:t>			</a:t>
            </a:r>
            <a:r>
              <a:rPr lang="zh-TW" sz="2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  <a:cs typeface="DFKai-SB"/>
                <a:sym typeface="DFKai-SB"/>
              </a:rPr>
              <a:t>U10716004 林呈恩</a:t>
            </a:r>
            <a:endParaRPr sz="2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  <a:cs typeface="DFKai-SB"/>
              <a:sym typeface="DFKai-S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  <a:cs typeface="DFKai-SB"/>
                <a:sym typeface="DFKai-SB"/>
              </a:rPr>
              <a:t>			</a:t>
            </a:r>
            <a:r>
              <a:rPr lang="zh-TW" sz="2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  <a:cs typeface="DFKai-SB"/>
                <a:sym typeface="DFKai-SB"/>
              </a:rPr>
              <a:t>U10716018 陳佑軒</a:t>
            </a:r>
            <a:endParaRPr sz="2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  <a:cs typeface="DFKai-SB"/>
              <a:sym typeface="DFKai-SB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1" y="574626"/>
            <a:ext cx="1189607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zh-TW" altLang="en-US" sz="3600" b="1" dirty="0">
                <a:latin typeface="+mj-ea"/>
                <a:ea typeface="+mj-ea"/>
                <a:cs typeface="DFKai-SB"/>
                <a:sym typeface="DFKai-SB"/>
              </a:rPr>
              <a:t>感想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0" y="1890944"/>
            <a:ext cx="9143999" cy="2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>
              <a:spcAft>
                <a:spcPts val="1600"/>
              </a:spcAft>
              <a:buNone/>
            </a:pP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Arduino 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板能讓我們初步了解電路設計上的特性，包括類比輸入、數位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I / O 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接腳，配合其他元件，如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LED 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燈 、溫溼度感應器、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WIFI 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實作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…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等，做出各種功能的器具或系統，而程式撰寫相對較容易，只要清楚各腳位的用途，能使用的功能已經有寫好的語法，再加入邏輯判斷就能得到預想的結果。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( 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佑軒</a:t>
            </a:r>
            <a:r>
              <a:rPr lang="ja-JP" altLang="en-US" sz="2200" b="1" dirty="0">
                <a:latin typeface="+mn-ea"/>
                <a:ea typeface="+mn-ea"/>
                <a:cs typeface="DFKai-SB"/>
                <a:sym typeface="DFKai-SB"/>
              </a:rPr>
              <a:t>の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) </a:t>
            </a:r>
            <a:endParaRPr lang="zh-TW" altLang="en-US" sz="2200" b="1" dirty="0">
              <a:latin typeface="+mn-ea"/>
              <a:ea typeface="+mn-ea"/>
              <a:cs typeface="DFKai-SB"/>
              <a:sym typeface="DFKai-SB"/>
            </a:endParaRPr>
          </a:p>
        </p:txBody>
      </p:sp>
    </p:spTree>
    <p:extLst>
      <p:ext uri="{BB962C8B-B14F-4D97-AF65-F5344CB8AC3E}">
        <p14:creationId xmlns:p14="http://schemas.microsoft.com/office/powerpoint/2010/main" val="6704422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1" y="574626"/>
            <a:ext cx="3453413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zh-TW" altLang="en-US" sz="3600" b="1" dirty="0">
                <a:latin typeface="+mj-ea"/>
                <a:ea typeface="+mj-ea"/>
                <a:cs typeface="DFKai-SB"/>
                <a:sym typeface="DFKai-SB"/>
              </a:rPr>
              <a:t>分工及努力程度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0" y="1890944"/>
            <a:ext cx="9143999" cy="2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>
              <a:spcAft>
                <a:spcPts val="1600"/>
              </a:spcAft>
              <a:buNone/>
            </a:pPr>
            <a:endParaRPr lang="zh-TW" altLang="en-US" sz="2200" b="1" dirty="0">
              <a:latin typeface="+mn-ea"/>
              <a:ea typeface="+mn-ea"/>
              <a:cs typeface="DFKai-SB"/>
              <a:sym typeface="DFKai-SB"/>
            </a:endParaRPr>
          </a:p>
        </p:txBody>
      </p:sp>
    </p:spTree>
    <p:extLst>
      <p:ext uri="{BB962C8B-B14F-4D97-AF65-F5344CB8AC3E}">
        <p14:creationId xmlns:p14="http://schemas.microsoft.com/office/powerpoint/2010/main" val="18557995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1" y="574626"/>
            <a:ext cx="1189608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zh-TW" altLang="zh-TW" sz="3600" b="1" dirty="0">
                <a:latin typeface="+mj-ea"/>
                <a:ea typeface="+mj-ea"/>
                <a:cs typeface="DFKai-SB"/>
                <a:sym typeface="DFKai-SB"/>
              </a:rPr>
              <a:t>功能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0" y="1890944"/>
            <a:ext cx="9143999" cy="2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>
              <a:spcAft>
                <a:spcPts val="1600"/>
              </a:spcAft>
              <a:buNone/>
            </a:pP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藉由三個按鈕分別連接至不同顏色的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LED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燈，每當使用者按下時，會使該相對應的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LED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燈持續發亮一段時間，且在同一時間內使蜂鳴器發出音階漸高的聲響。</a:t>
            </a:r>
          </a:p>
        </p:txBody>
      </p:sp>
    </p:spTree>
    <p:extLst>
      <p:ext uri="{BB962C8B-B14F-4D97-AF65-F5344CB8AC3E}">
        <p14:creationId xmlns:p14="http://schemas.microsoft.com/office/powerpoint/2010/main" val="15687669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0" y="574626"/>
            <a:ext cx="1633491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en-US" altLang="zh-TW" sz="3600" b="1" dirty="0">
                <a:latin typeface="+mj-ea"/>
                <a:ea typeface="+mj-ea"/>
                <a:cs typeface="DFKai-SB"/>
                <a:sym typeface="DFKai-SB"/>
              </a:rPr>
              <a:t>CODES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  <p:pic>
        <p:nvPicPr>
          <p:cNvPr id="4" name="Google Shape;68;p15">
            <a:extLst>
              <a:ext uri="{FF2B5EF4-FFF2-40B4-BE49-F238E27FC236}">
                <a16:creationId xmlns:a16="http://schemas.microsoft.com/office/drawing/2014/main" id="{E3772E7C-455F-465B-89EE-AC4C4A94AA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36401"/>
          <a:stretch/>
        </p:blipFill>
        <p:spPr>
          <a:xfrm>
            <a:off x="1872000" y="288000"/>
            <a:ext cx="7200000" cy="21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75;p16">
            <a:extLst>
              <a:ext uri="{FF2B5EF4-FFF2-40B4-BE49-F238E27FC236}">
                <a16:creationId xmlns:a16="http://schemas.microsoft.com/office/drawing/2014/main" id="{004BA60A-FD8F-4572-8D9D-0619EC70096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3565" b="-741"/>
          <a:stretch/>
        </p:blipFill>
        <p:spPr>
          <a:xfrm>
            <a:off x="1872000" y="2448000"/>
            <a:ext cx="7200000" cy="270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25951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1" y="574626"/>
            <a:ext cx="2104008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zh-TW" altLang="en-US" sz="3600" b="1" dirty="0">
                <a:latin typeface="+mj-ea"/>
                <a:ea typeface="+mj-ea"/>
                <a:cs typeface="DFKai-SB"/>
                <a:sym typeface="DFKai-SB"/>
              </a:rPr>
              <a:t>運作說明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0" y="1890944"/>
            <a:ext cx="9143999" cy="2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>
              <a:spcAft>
                <a:spcPts val="1600"/>
              </a:spcAft>
              <a:buNone/>
            </a:pP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在程式一開始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setup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(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)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時，設置腳位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5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~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7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作為接收按鈕訊號的輸入端、腳位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8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~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11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則為輸出 </a:t>
            </a:r>
            <a:r>
              <a:rPr lang="en-US" altLang="zh-TW" sz="2200" b="1" dirty="0" err="1">
                <a:latin typeface="+mn-ea"/>
                <a:ea typeface="+mn-ea"/>
                <a:cs typeface="DFKai-SB"/>
                <a:sym typeface="DFKai-SB"/>
              </a:rPr>
              <a:t>Ardunio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 UNO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板訊號的輸出端；在程式執行時，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loop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(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)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內的程式碼會常駐執行，由 </a:t>
            </a:r>
            <a:r>
              <a:rPr lang="en-US" altLang="zh-TW" sz="2200" b="1" dirty="0" err="1">
                <a:latin typeface="+mn-ea"/>
                <a:ea typeface="+mn-ea"/>
                <a:cs typeface="DFKai-SB"/>
                <a:sym typeface="DFKai-SB"/>
              </a:rPr>
              <a:t>digitalRead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讀取該腳位是否為高電位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(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i.e.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按鈕是否有被按下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)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，再分別以 </a:t>
            </a:r>
            <a:r>
              <a:rPr lang="en-US" altLang="zh-TW" sz="2200" b="1" dirty="0" err="1">
                <a:latin typeface="+mn-ea"/>
                <a:ea typeface="+mn-ea"/>
                <a:cs typeface="DFKai-SB"/>
                <a:sym typeface="DFKai-SB"/>
              </a:rPr>
              <a:t>digitalWrite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改變相對應的腳位電壓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(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i.e.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使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LED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燈發亮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)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，最後以 </a:t>
            </a:r>
            <a:r>
              <a:rPr lang="en-US" altLang="zh-TW" sz="2200" b="1" dirty="0" err="1">
                <a:latin typeface="+mn-ea"/>
                <a:ea typeface="+mn-ea"/>
                <a:cs typeface="DFKai-SB"/>
                <a:sym typeface="DFKai-SB"/>
              </a:rPr>
              <a:t>FlagTonePlayMusic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使蜂鳴器發出不同音階的聲響。</a:t>
            </a:r>
          </a:p>
        </p:txBody>
      </p:sp>
    </p:spTree>
    <p:extLst>
      <p:ext uri="{BB962C8B-B14F-4D97-AF65-F5344CB8AC3E}">
        <p14:creationId xmlns:p14="http://schemas.microsoft.com/office/powerpoint/2010/main" val="19484163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0" y="574626"/>
            <a:ext cx="3409025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zh-TW" altLang="en-US" sz="3600" b="1" dirty="0">
                <a:latin typeface="+mj-ea"/>
                <a:ea typeface="+mj-ea"/>
                <a:cs typeface="DFKai-SB"/>
                <a:sym typeface="DFKai-SB"/>
              </a:rPr>
              <a:t>電路圖螢幕截圖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</p:spTree>
    <p:extLst>
      <p:ext uri="{BB962C8B-B14F-4D97-AF65-F5344CB8AC3E}">
        <p14:creationId xmlns:p14="http://schemas.microsoft.com/office/powerpoint/2010/main" val="1566732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0" y="574626"/>
            <a:ext cx="2139518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zh-TW" altLang="en-US" sz="3600" b="1" dirty="0">
                <a:latin typeface="+mj-ea"/>
                <a:ea typeface="+mj-ea"/>
                <a:cs typeface="DFKai-SB"/>
                <a:sym typeface="DFKai-SB"/>
              </a:rPr>
              <a:t>元件清單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0" y="1890944"/>
            <a:ext cx="9143999" cy="3252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457200">
              <a:spcAft>
                <a:spcPts val="1600"/>
              </a:spcAft>
              <a:buNone/>
            </a:pPr>
            <a:r>
              <a:rPr lang="en-US" altLang="zh-TW" sz="2200" b="1" dirty="0" err="1">
                <a:latin typeface="+mn-ea"/>
                <a:ea typeface="+mn-ea"/>
                <a:cs typeface="DFKai-SB"/>
                <a:sym typeface="DFKai-SB"/>
              </a:rPr>
              <a:t>Ardunio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 UNO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 板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* 1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、麵包版 *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1</a:t>
            </a:r>
          </a:p>
          <a:p>
            <a:pPr marL="0" indent="457200">
              <a:spcAft>
                <a:spcPts val="1600"/>
              </a:spcAft>
              <a:buNone/>
            </a:pP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杜邦線 *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12</a:t>
            </a:r>
          </a:p>
          <a:p>
            <a:pPr marL="0" lvl="0" indent="457200">
              <a:spcAft>
                <a:spcPts val="1600"/>
              </a:spcAft>
              <a:buNone/>
            </a:pP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220</a:t>
            </a:r>
            <a:r>
              <a:rPr lang="el-GR" altLang="zh-TW" sz="2200" b="1" dirty="0">
                <a:latin typeface="+mn-ea"/>
                <a:ea typeface="+mn-ea"/>
              </a:rPr>
              <a:t> Ω</a:t>
            </a:r>
            <a:r>
              <a:rPr lang="zh-TW" altLang="en-US" sz="2200" b="1" dirty="0">
                <a:latin typeface="+mn-ea"/>
                <a:ea typeface="+mn-ea"/>
              </a:rPr>
              <a:t>電阻 * </a:t>
            </a:r>
            <a:r>
              <a:rPr lang="en-US" altLang="zh-TW" sz="2200" b="1" dirty="0">
                <a:latin typeface="+mn-ea"/>
                <a:ea typeface="+mn-ea"/>
              </a:rPr>
              <a:t>7</a:t>
            </a:r>
          </a:p>
          <a:p>
            <a:pPr marL="0" lvl="0" indent="457200">
              <a:spcAft>
                <a:spcPts val="1600"/>
              </a:spcAft>
              <a:buNone/>
            </a:pP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LED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燈 *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3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、按鈕 *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3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、蜂鳴器 *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1</a:t>
            </a:r>
            <a:endParaRPr lang="zh-TW" altLang="en-US" sz="2200" b="1" dirty="0">
              <a:latin typeface="+mn-ea"/>
              <a:ea typeface="+mn-ea"/>
              <a:cs typeface="DFKai-SB"/>
              <a:sym typeface="DFKai-SB"/>
            </a:endParaRPr>
          </a:p>
        </p:txBody>
      </p:sp>
    </p:spTree>
    <p:extLst>
      <p:ext uri="{BB962C8B-B14F-4D97-AF65-F5344CB8AC3E}">
        <p14:creationId xmlns:p14="http://schemas.microsoft.com/office/powerpoint/2010/main" val="24492980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10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1000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1000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0" y="574626"/>
            <a:ext cx="2175029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zh-TW" altLang="en-US" sz="3600" b="1" dirty="0">
                <a:latin typeface="+mj-ea"/>
                <a:ea typeface="+mj-ea"/>
                <a:cs typeface="DFKai-SB"/>
                <a:sym typeface="DFKai-SB"/>
              </a:rPr>
              <a:t>實作照片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  <p:pic>
        <p:nvPicPr>
          <p:cNvPr id="11" name="圖片 10" descr="一張含有 電子用品, 纜線, 電路 的圖片&#10;&#10;自動產生的描述">
            <a:extLst>
              <a:ext uri="{FF2B5EF4-FFF2-40B4-BE49-F238E27FC236}">
                <a16:creationId xmlns:a16="http://schemas.microsoft.com/office/drawing/2014/main" id="{EE5655E5-5F6A-407E-BB54-212BE19AA007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19800000">
            <a:off x="1443715" y="949509"/>
            <a:ext cx="2880000" cy="2160000"/>
          </a:xfrm>
          <a:prstGeom prst="rect">
            <a:avLst/>
          </a:prstGeom>
        </p:spPr>
      </p:pic>
      <p:pic>
        <p:nvPicPr>
          <p:cNvPr id="3" name="圖片 2" descr="一張含有 電子用品, 電路 的圖片&#10;&#10;自動產生的描述">
            <a:extLst>
              <a:ext uri="{FF2B5EF4-FFF2-40B4-BE49-F238E27FC236}">
                <a16:creationId xmlns:a16="http://schemas.microsoft.com/office/drawing/2014/main" id="{B0A4ACDC-9CBE-4C6A-B7E7-3D8B4B2EEA25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604730" y="374201"/>
            <a:ext cx="2880000" cy="2160000"/>
          </a:xfrm>
          <a:prstGeom prst="rect">
            <a:avLst/>
          </a:prstGeom>
        </p:spPr>
      </p:pic>
      <p:pic>
        <p:nvPicPr>
          <p:cNvPr id="9" name="圖片 8" descr="一張含有 電子用品 的圖片&#10;&#10;自動產生的描述">
            <a:extLst>
              <a:ext uri="{FF2B5EF4-FFF2-40B4-BE49-F238E27FC236}">
                <a16:creationId xmlns:a16="http://schemas.microsoft.com/office/drawing/2014/main" id="{666248F4-3FFF-42E4-A6D7-176A93F8799E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1800000">
            <a:off x="5765746" y="949509"/>
            <a:ext cx="2880000" cy="2160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1128F4F-770E-4523-B1CF-1E724FB37CBF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tretch>
            <a:fillRect/>
          </a:stretch>
        </p:blipFill>
        <p:spPr>
          <a:xfrm rot="19800000">
            <a:off x="4687354" y="2373265"/>
            <a:ext cx="2880000" cy="2160000"/>
          </a:xfrm>
          <a:prstGeom prst="rect">
            <a:avLst/>
          </a:prstGeom>
        </p:spPr>
      </p:pic>
      <p:pic>
        <p:nvPicPr>
          <p:cNvPr id="13" name="圖片 12" descr="一張含有 電子用品 的圖片&#10;&#10;自動產生的描述">
            <a:extLst>
              <a:ext uri="{FF2B5EF4-FFF2-40B4-BE49-F238E27FC236}">
                <a16:creationId xmlns:a16="http://schemas.microsoft.com/office/drawing/2014/main" id="{0F2B5F0C-479B-4C54-9B0E-88DDD84D4F7B}"/>
              </a:ext>
            </a:extLst>
          </p:cNvPr>
          <p:cNvPicPr preferRelativeResize="0"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604730" y="2534201"/>
            <a:ext cx="2880000" cy="2160000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0741FE17-7E9F-4CB9-A930-D6A999CA29F7}"/>
              </a:ext>
            </a:extLst>
          </p:cNvPr>
          <p:cNvPicPr preferRelativeResize="0">
            <a:picLocks/>
          </p:cNvPicPr>
          <p:nvPr/>
        </p:nvPicPr>
        <p:blipFill>
          <a:blip r:embed="rId8"/>
          <a:stretch>
            <a:fillRect/>
          </a:stretch>
        </p:blipFill>
        <p:spPr>
          <a:xfrm rot="1800000">
            <a:off x="2522105" y="2373264"/>
            <a:ext cx="2880000" cy="2160000"/>
          </a:xfrm>
          <a:prstGeom prst="rect">
            <a:avLst/>
          </a:prstGeom>
        </p:spPr>
      </p:pic>
      <p:pic>
        <p:nvPicPr>
          <p:cNvPr id="5" name="圖片 4" descr="一張含有 電子用品, 電路 的圖片&#10;&#10;自動產生的描述">
            <a:extLst>
              <a:ext uri="{FF2B5EF4-FFF2-40B4-BE49-F238E27FC236}">
                <a16:creationId xmlns:a16="http://schemas.microsoft.com/office/drawing/2014/main" id="{74390F23-D2AE-4B46-9CE4-286059F82F6E}"/>
              </a:ext>
            </a:extLst>
          </p:cNvPr>
          <p:cNvPicPr preferRelativeResize="0"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3617059" y="1622323"/>
            <a:ext cx="288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938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0" y="574626"/>
            <a:ext cx="2175029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zh-TW" altLang="en-US" sz="3600" b="1" dirty="0">
                <a:latin typeface="+mj-ea"/>
                <a:ea typeface="+mj-ea"/>
                <a:cs typeface="DFKai-SB"/>
                <a:sym typeface="DFKai-SB"/>
              </a:rPr>
              <a:t>實作影片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  <p:pic>
        <p:nvPicPr>
          <p:cNvPr id="2" name="CE6D0F1C">
            <a:hlinkClick r:id="" action="ppaction://media"/>
            <a:extLst>
              <a:ext uri="{FF2B5EF4-FFF2-40B4-BE49-F238E27FC236}">
                <a16:creationId xmlns:a16="http://schemas.microsoft.com/office/drawing/2014/main" id="{98EE02FB-122E-4869-9346-41BB66F74597}"/>
              </a:ext>
            </a:extLst>
          </p:cNvPr>
          <p:cNvPicPr preferRelativeResize="0"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7173" y="464874"/>
            <a:ext cx="6840000" cy="41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741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5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1" y="574626"/>
            <a:ext cx="1189607" cy="8840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1100"/>
            </a:pPr>
            <a:r>
              <a:rPr lang="zh-TW" altLang="en-US" sz="3600" b="1" dirty="0">
                <a:latin typeface="+mj-ea"/>
                <a:ea typeface="+mj-ea"/>
                <a:cs typeface="DFKai-SB"/>
                <a:sym typeface="DFKai-SB"/>
              </a:rPr>
              <a:t>感想</a:t>
            </a:r>
            <a:endParaRPr sz="3600" b="1" dirty="0">
              <a:solidFill>
                <a:schemeClr val="tx1"/>
              </a:solidFill>
              <a:latin typeface="+mj-ea"/>
              <a:ea typeface="+mj-ea"/>
              <a:cs typeface="DFKai-SB"/>
              <a:sym typeface="DFKai-SB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0" y="1890944"/>
            <a:ext cx="9143999" cy="2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>
              <a:spcAft>
                <a:spcPts val="1600"/>
              </a:spcAft>
              <a:buNone/>
            </a:pP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。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( </a:t>
            </a:r>
            <a:r>
              <a:rPr lang="zh-TW" altLang="en-US" sz="2200" b="1" dirty="0">
                <a:latin typeface="+mn-ea"/>
                <a:ea typeface="+mn-ea"/>
                <a:cs typeface="DFKai-SB"/>
                <a:sym typeface="DFKai-SB"/>
              </a:rPr>
              <a:t>呈恩</a:t>
            </a:r>
            <a:r>
              <a:rPr lang="ja-JP" altLang="en-US" sz="2200" b="1" dirty="0">
                <a:latin typeface="+mn-ea"/>
                <a:ea typeface="+mn-ea"/>
                <a:cs typeface="DFKai-SB"/>
                <a:sym typeface="DFKai-SB"/>
              </a:rPr>
              <a:t>の </a:t>
            </a:r>
            <a:r>
              <a:rPr lang="en-US" altLang="zh-TW" sz="2200" b="1" dirty="0">
                <a:latin typeface="+mn-ea"/>
                <a:ea typeface="+mn-ea"/>
                <a:cs typeface="DFKai-SB"/>
                <a:sym typeface="DFKai-SB"/>
              </a:rPr>
              <a:t>) </a:t>
            </a:r>
            <a:endParaRPr lang="zh-TW" altLang="en-US" sz="2200" b="1" dirty="0">
              <a:latin typeface="+mn-ea"/>
              <a:ea typeface="+mn-ea"/>
              <a:cs typeface="DFKai-SB"/>
              <a:sym typeface="DFKai-SB"/>
            </a:endParaRPr>
          </a:p>
        </p:txBody>
      </p:sp>
    </p:spTree>
    <p:extLst>
      <p:ext uri="{BB962C8B-B14F-4D97-AF65-F5344CB8AC3E}">
        <p14:creationId xmlns:p14="http://schemas.microsoft.com/office/powerpoint/2010/main" val="34715450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</Words>
  <Application>Microsoft Office PowerPoint</Application>
  <PresentationFormat>如螢幕大小 (16:9)</PresentationFormat>
  <Paragraphs>22</Paragraphs>
  <Slides>11</Slides>
  <Notes>11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MS PGothic</vt:lpstr>
      <vt:lpstr>新細明體</vt:lpstr>
      <vt:lpstr>Arial</vt:lpstr>
      <vt:lpstr>Simple Light</vt:lpstr>
      <vt:lpstr>主題：機智搶答機</vt:lpstr>
      <vt:lpstr>功能</vt:lpstr>
      <vt:lpstr>CODES</vt:lpstr>
      <vt:lpstr>運作說明</vt:lpstr>
      <vt:lpstr>電路圖螢幕截圖</vt:lpstr>
      <vt:lpstr>元件清單</vt:lpstr>
      <vt:lpstr>實作照片</vt:lpstr>
      <vt:lpstr>實作影片</vt:lpstr>
      <vt:lpstr>感想</vt:lpstr>
      <vt:lpstr>感想</vt:lpstr>
      <vt:lpstr>分工及努力程度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主題：機智搶答機</dc:title>
  <cp:lastModifiedBy>心 星</cp:lastModifiedBy>
  <cp:revision>1</cp:revision>
  <dcterms:modified xsi:type="dcterms:W3CDTF">2019-06-17T14:11:35Z</dcterms:modified>
</cp:coreProperties>
</file>